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131"/>
    <a:srgbClr val="A8A6A6"/>
    <a:srgbClr val="3276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2220" y="-26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14473833" y="3240660"/>
            <a:ext cx="367240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504281" y="39389797"/>
            <a:ext cx="3938707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Realização:</a:t>
            </a:r>
            <a:endParaRPr kumimoji="0" lang="pt-BR" sz="65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9505281" y="39388676"/>
            <a:ext cx="3727815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Promoção:</a:t>
            </a:r>
            <a:endParaRPr kumimoji="0" lang="pt-BR" sz="65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 userDrawn="1"/>
        </p:nvSpPr>
        <p:spPr>
          <a:xfrm>
            <a:off x="16778089" y="39388676"/>
            <a:ext cx="3369640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Parceiros:</a:t>
            </a:r>
            <a:endParaRPr kumimoji="0" lang="pt-BR" sz="65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m 7" descr="cabecalho_pos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404050" cy="43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7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1377564"/>
            <a:ext cx="29163645" cy="6696844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9226436"/>
            <a:ext cx="29163645" cy="19368394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909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/>
          </p:cNvSpPr>
          <p:nvPr/>
        </p:nvSpPr>
        <p:spPr>
          <a:xfrm>
            <a:off x="1008337" y="4896844"/>
            <a:ext cx="30675408" cy="2664296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>
            <a:lvl1pPr algn="ctr" defTabSz="4320540" rtl="0" eaLnBrk="1" latinLnBrk="0" hangingPunct="1">
              <a:spcBef>
                <a:spcPct val="0"/>
              </a:spcBef>
              <a:buNone/>
              <a:defRPr sz="7200" b="0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Título do trabalho, fonte com tamanho 72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24361" y="9649372"/>
            <a:ext cx="14648345" cy="3185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 smtClean="0"/>
              <a:t>1. Introdução</a:t>
            </a:r>
            <a:endParaRPr lang="pt-BR" sz="4000" b="1" i="0" baseline="0" dirty="0" smtClean="0"/>
          </a:p>
          <a:p>
            <a:endParaRPr lang="pt-BR" sz="3000" baseline="0" dirty="0" smtClean="0"/>
          </a:p>
          <a:p>
            <a:pPr algn="just">
              <a:defRPr/>
            </a:pPr>
            <a:r>
              <a:rPr lang="pt-BR" sz="3000" dirty="0"/>
              <a:t>a) Os autores com trabalho aceito ou selecionados para a JIM são responsáveis pela confecção do pôster.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b</a:t>
            </a:r>
            <a:r>
              <a:rPr lang="pt-BR" sz="3000" dirty="0"/>
              <a:t>) Os </a:t>
            </a:r>
            <a:r>
              <a:rPr lang="pt-BR" sz="3000" dirty="0" err="1"/>
              <a:t>posters</a:t>
            </a:r>
            <a:r>
              <a:rPr lang="pt-BR" sz="3000" dirty="0"/>
              <a:t> podem seguir o modelo de </a:t>
            </a:r>
            <a:r>
              <a:rPr lang="pt-BR" sz="3000" dirty="0" err="1"/>
              <a:t>poster</a:t>
            </a:r>
            <a:r>
              <a:rPr lang="pt-BR" sz="3000" dirty="0"/>
              <a:t> adotado para o evento (Baixe aqui). Não é obrigatório seguir esse modelo.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c</a:t>
            </a:r>
            <a:r>
              <a:rPr lang="pt-BR" sz="3000" dirty="0"/>
              <a:t>) Deve obedecer o formato padrão da ABNT com 90cm </a:t>
            </a:r>
            <a:r>
              <a:rPr lang="pt-BR" sz="3000" dirty="0" err="1"/>
              <a:t>x</a:t>
            </a:r>
            <a:r>
              <a:rPr lang="pt-BR" sz="3000" dirty="0"/>
              <a:t> 120cm, orientação retrato (Vertical).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d</a:t>
            </a:r>
            <a:r>
              <a:rPr lang="pt-BR" sz="3000" dirty="0"/>
              <a:t>) Tipo de Acabamento: bastão e cordão para pendurar;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/>
              <a:t>e) O trabalho deverá ser legível a uma distância de, pelo menos, 2 metro;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f</a:t>
            </a:r>
            <a:r>
              <a:rPr lang="pt-BR" sz="3000" dirty="0"/>
              <a:t>) Utilizar o mínimo de texto e o máximo de figuras, fotos, tabelas e recursos gráficos possíveis.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g</a:t>
            </a:r>
            <a:r>
              <a:rPr lang="pt-BR" sz="3000" dirty="0"/>
              <a:t>) No pôster deve constar: título, nomes dos autores, departamento/instituição dos autores, cidade/estado, introdução, objetivos, fundamentação teórica, metodologia, desenvolvimento, resultados, considerações finais/conclusão, referências utilizadas e instituição de fomento (se houver). Essa estrutura poderá sofrer alterações;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h</a:t>
            </a:r>
            <a:r>
              <a:rPr lang="pt-BR" sz="3000" dirty="0"/>
              <a:t>) Organizar as informações de modo que as ideias centrais do trabalho sejam facilmente apreendidas.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0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0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/>
              <a:t>2. Objetivos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o. </a:t>
            </a: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no no no no no no no no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no no no no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</a:t>
            </a:r>
            <a:r>
              <a:rPr lang="pt-BR" sz="2800" dirty="0" smtClean="0"/>
              <a:t>.</a:t>
            </a:r>
            <a:r>
              <a:rPr lang="pt-BR" sz="2800" dirty="0"/>
              <a:t>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</a:t>
            </a:r>
            <a:r>
              <a:rPr lang="pt-BR" sz="2800" dirty="0" smtClean="0"/>
              <a:t>.</a:t>
            </a:r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</a:t>
            </a:r>
            <a:r>
              <a:rPr lang="pt-BR" sz="2800" dirty="0" smtClean="0"/>
              <a:t>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</a:t>
            </a:r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6850097" y="9649372"/>
            <a:ext cx="14648345" cy="2871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 smtClean="0"/>
              <a:t>3. Metodologia</a:t>
            </a:r>
            <a:endParaRPr lang="pt-BR" sz="4000" b="1" i="0" baseline="0" dirty="0" smtClean="0"/>
          </a:p>
          <a:p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/>
              <a:t>4. Resultados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no no no no no no no no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no no no no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o. </a:t>
            </a: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o.</a:t>
            </a: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/>
              <a:t>no </a:t>
            </a:r>
            <a:r>
              <a:rPr lang="pt-BR" sz="2800" dirty="0"/>
              <a:t>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/>
              <a:t>Referências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smtClean="0"/>
              <a:t>Segundo as  normas da ABNT;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o.;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o;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o;</a:t>
            </a:r>
            <a:endParaRPr lang="pt-BR" sz="2800" dirty="0"/>
          </a:p>
        </p:txBody>
      </p:sp>
      <p:sp>
        <p:nvSpPr>
          <p:cNvPr id="5" name="Espaço Reservado para Título 1"/>
          <p:cNvSpPr txBox="1">
            <a:spLocks/>
          </p:cNvSpPr>
          <p:nvPr/>
        </p:nvSpPr>
        <p:spPr>
          <a:xfrm>
            <a:off x="1008337" y="6841060"/>
            <a:ext cx="30675408" cy="1584176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 fontScale="92500" lnSpcReduction="20000"/>
          </a:bodyPr>
          <a:lstStyle>
            <a:lvl1pPr algn="ctr" defTabSz="4320540" rtl="0" eaLnBrk="1" latinLnBrk="0" hangingPunct="1">
              <a:spcBef>
                <a:spcPct val="0"/>
              </a:spcBef>
              <a:buNone/>
              <a:defRPr sz="7200" b="0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3900" b="1" dirty="0" smtClean="0">
                <a:effectLst/>
              </a:rPr>
              <a:t>Nome do Autor e SOBRENOME</a:t>
            </a:r>
            <a:r>
              <a:rPr lang="pt-BR" sz="3900" b="1" baseline="30000" dirty="0" smtClean="0">
                <a:effectLst/>
              </a:rPr>
              <a:t>1</a:t>
            </a:r>
            <a:r>
              <a:rPr lang="pt-BR" sz="3900" b="1" dirty="0" smtClean="0">
                <a:effectLst/>
              </a:rPr>
              <a:t>; Nome do Autor e SOBRENOME</a:t>
            </a:r>
            <a:r>
              <a:rPr lang="pt-BR" sz="3900" b="1" baseline="30000" dirty="0" smtClean="0">
                <a:effectLst/>
              </a:rPr>
              <a:t>1</a:t>
            </a:r>
            <a:r>
              <a:rPr lang="pt-BR" sz="3900" b="1" dirty="0" smtClean="0">
                <a:effectLst/>
              </a:rPr>
              <a:t>; Nome do Autor e SOBRENOME</a:t>
            </a:r>
            <a:r>
              <a:rPr lang="pt-BR" sz="3900" b="1" baseline="30000" dirty="0" smtClean="0">
                <a:effectLst/>
              </a:rPr>
              <a:t>2</a:t>
            </a:r>
            <a:endParaRPr lang="pt-BR" sz="3900" b="1" dirty="0" smtClean="0">
              <a:effectLst/>
            </a:endParaRPr>
          </a:p>
          <a:p>
            <a:r>
              <a:rPr lang="pt-BR" sz="2800" b="1" dirty="0" smtClean="0">
                <a:effectLst/>
              </a:rPr>
              <a:t> 1 – Instituição do</a:t>
            </a:r>
            <a:r>
              <a:rPr lang="pt-BR" sz="2800" b="1" baseline="0" dirty="0" smtClean="0">
                <a:effectLst/>
              </a:rPr>
              <a:t> Primeiro e Segundo Autor - e</a:t>
            </a:r>
            <a:r>
              <a:rPr lang="pt-BR" sz="2800" b="1" dirty="0" smtClean="0">
                <a:effectLst/>
              </a:rPr>
              <a:t>-mail@de.cada.um</a:t>
            </a:r>
          </a:p>
          <a:p>
            <a:r>
              <a:rPr lang="pt-BR" sz="2800" b="1" dirty="0" smtClean="0">
                <a:effectLst/>
              </a:rPr>
              <a:t>2 – Instituição do Terceiro Autor  - </a:t>
            </a:r>
            <a:r>
              <a:rPr lang="pt-BR" sz="2800" b="1" dirty="0" err="1" smtClean="0">
                <a:effectLst/>
              </a:rPr>
              <a:t>e-mail@do.autor</a:t>
            </a:r>
            <a:endParaRPr lang="pt-BR" sz="2800" b="1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361" y="24627036"/>
            <a:ext cx="14351000" cy="5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10536" y="10729492"/>
            <a:ext cx="6658229" cy="604867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1263004"/>
              </p:ext>
            </p:extLst>
          </p:nvPr>
        </p:nvGraphicFramePr>
        <p:xfrm>
          <a:off x="17138129" y="19370452"/>
          <a:ext cx="14329592" cy="76088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82398"/>
                <a:gridCol w="3582398"/>
                <a:gridCol w="3582398"/>
                <a:gridCol w="3582398"/>
              </a:tblGrid>
              <a:tr h="951106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81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1009</Words>
  <Application>Microsoft Office PowerPoint</Application>
  <PresentationFormat>Personalizar</PresentationFormat>
  <Paragraphs>106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Santos Silva Filho</dc:creator>
  <cp:lastModifiedBy>Dallyson</cp:lastModifiedBy>
  <cp:revision>28</cp:revision>
  <dcterms:created xsi:type="dcterms:W3CDTF">2012-10-16T16:14:03Z</dcterms:created>
  <dcterms:modified xsi:type="dcterms:W3CDTF">2016-10-05T14:36:06Z</dcterms:modified>
</cp:coreProperties>
</file>