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131"/>
    <a:srgbClr val="A8A6A6"/>
    <a:srgbClr val="327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704" y="519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14473833" y="3240660"/>
            <a:ext cx="36724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4313" y="4320780"/>
            <a:ext cx="32404050" cy="126014"/>
          </a:xfrm>
          <a:prstGeom prst="rect">
            <a:avLst/>
          </a:prstGeom>
          <a:solidFill>
            <a:srgbClr val="53A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504281" y="39389797"/>
            <a:ext cx="3938707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Realização:</a:t>
            </a:r>
            <a:endParaRPr kumimoji="0" lang="pt-BR" sz="65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9505281" y="39388676"/>
            <a:ext cx="3727815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Promoção:</a:t>
            </a:r>
            <a:endParaRPr kumimoji="0" lang="pt-BR" sz="65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 userDrawn="1"/>
        </p:nvSpPr>
        <p:spPr>
          <a:xfrm>
            <a:off x="16778089" y="39388676"/>
            <a:ext cx="336964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Parceiros:</a:t>
            </a:r>
            <a:endParaRPr kumimoji="0" lang="pt-BR" sz="65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2414120" cy="46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1377564"/>
            <a:ext cx="29163645" cy="6696844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9226436"/>
            <a:ext cx="29163645" cy="19368394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0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/>
          </p:cNvSpPr>
          <p:nvPr/>
        </p:nvSpPr>
        <p:spPr>
          <a:xfrm>
            <a:off x="1008337" y="4896844"/>
            <a:ext cx="30675408" cy="2664296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7200" b="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Título do trabalho, fonte com tamanho 72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24361" y="9649372"/>
            <a:ext cx="14648345" cy="3185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 smtClean="0"/>
              <a:t>1. </a:t>
            </a:r>
            <a:r>
              <a:rPr lang="pt-BR" sz="4000" b="1" i="0" dirty="0" smtClean="0"/>
              <a:t>Introduç</a:t>
            </a:r>
            <a:r>
              <a:rPr lang="pt-BR" sz="4000" b="1" i="0" dirty="0" smtClean="0"/>
              <a:t>ão</a:t>
            </a:r>
            <a:endParaRPr lang="pt-BR" sz="4000" b="1" i="0" baseline="0" dirty="0" smtClean="0"/>
          </a:p>
          <a:p>
            <a:endParaRPr lang="pt-BR" sz="3000" baseline="0" dirty="0" smtClean="0"/>
          </a:p>
          <a:p>
            <a:pPr algn="just">
              <a:defRPr/>
            </a:pPr>
            <a:r>
              <a:rPr lang="pt-BR" sz="3000" dirty="0"/>
              <a:t>a) Os autores com trabalho aceito ou selecionados para a JIM são responsáveis pela confecção do pôster.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b</a:t>
            </a:r>
            <a:r>
              <a:rPr lang="pt-BR" sz="3000" dirty="0"/>
              <a:t>) Os </a:t>
            </a:r>
            <a:r>
              <a:rPr lang="pt-BR" sz="3000" dirty="0" err="1"/>
              <a:t>posters</a:t>
            </a:r>
            <a:r>
              <a:rPr lang="pt-BR" sz="3000" dirty="0"/>
              <a:t> podem seguir o modelo de </a:t>
            </a:r>
            <a:r>
              <a:rPr lang="pt-BR" sz="3000" dirty="0" err="1"/>
              <a:t>poster</a:t>
            </a:r>
            <a:r>
              <a:rPr lang="pt-BR" sz="3000" dirty="0"/>
              <a:t> adotado para o evento (Baixe aqui). Não é obrigatório seguir esse modelo.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c</a:t>
            </a:r>
            <a:r>
              <a:rPr lang="pt-BR" sz="3000" dirty="0"/>
              <a:t>) Deve obedecer o formato padrão da ABNT com 90cm </a:t>
            </a:r>
            <a:r>
              <a:rPr lang="pt-BR" sz="3000" dirty="0" err="1"/>
              <a:t>x</a:t>
            </a:r>
            <a:r>
              <a:rPr lang="pt-BR" sz="3000" dirty="0"/>
              <a:t> 120cm, orientação retrato (Vertical).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d</a:t>
            </a:r>
            <a:r>
              <a:rPr lang="pt-BR" sz="3000" dirty="0"/>
              <a:t>) Tipo de Acabamento: bastão e cordão para pendurar;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/>
              <a:t>e) O trabalho deverá ser legível a uma distância de, pelo menos, 2 metro;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f</a:t>
            </a:r>
            <a:r>
              <a:rPr lang="pt-BR" sz="3000" dirty="0"/>
              <a:t>) Utilizar o mínimo de texto e o máximo de figuras, fotos, tabelas e recursos gráficos possíveis.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g</a:t>
            </a:r>
            <a:r>
              <a:rPr lang="pt-BR" sz="3000" dirty="0"/>
              <a:t>) No pôster deve constar: título, nomes dos autores, departamento/instituição dos autores, cidade/estado, introdução, objetivos, fundamentação teórica, metodologia, desenvolvimento, resultados, considerações finais/conclusão, referências utilizadas e instituição de fomento (se houver). Essa estrutura poderá sofrer alterações;</a:t>
            </a:r>
          </a:p>
          <a:p>
            <a:pPr algn="just">
              <a:defRPr/>
            </a:pPr>
            <a:endParaRPr lang="pt-BR" sz="3000" dirty="0"/>
          </a:p>
          <a:p>
            <a:pPr algn="just">
              <a:defRPr/>
            </a:pPr>
            <a:r>
              <a:rPr lang="pt-BR" sz="3000" dirty="0" err="1"/>
              <a:t>h</a:t>
            </a:r>
            <a:r>
              <a:rPr lang="pt-BR" sz="3000" dirty="0"/>
              <a:t>) Organizar as informações de modo que as ideias centrais do trabalho sejam facilmente apreendidas.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/>
              <a:t>2</a:t>
            </a:r>
            <a:r>
              <a:rPr lang="pt-BR" sz="4000" b="1" dirty="0" smtClean="0"/>
              <a:t>. </a:t>
            </a:r>
            <a:r>
              <a:rPr lang="pt-BR" sz="4000" b="1" dirty="0" smtClean="0"/>
              <a:t>Objetivos</a:t>
            </a: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 </a:t>
            </a: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no no no no no no no no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no no no no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</a:t>
            </a:r>
            <a:r>
              <a:rPr lang="pt-BR" sz="2800" baseline="0" dirty="0" smtClean="0"/>
              <a:t>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</a:t>
            </a:r>
            <a:r>
              <a:rPr lang="pt-BR" sz="2800" dirty="0" smtClean="0"/>
              <a:t>.</a:t>
            </a:r>
            <a:r>
              <a:rPr lang="pt-BR" sz="2800" dirty="0"/>
              <a:t>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</a:t>
            </a:r>
            <a:r>
              <a:rPr lang="pt-BR" sz="2800" dirty="0" smtClean="0"/>
              <a:t>.</a:t>
            </a:r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</a:t>
            </a:r>
            <a:r>
              <a:rPr lang="pt-BR" sz="2800" dirty="0" smtClean="0"/>
              <a:t>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6850097" y="9649372"/>
            <a:ext cx="14648345" cy="2871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 smtClean="0"/>
              <a:t>3. </a:t>
            </a:r>
            <a:r>
              <a:rPr lang="pt-BR" sz="4000" b="1" i="0" dirty="0" smtClean="0"/>
              <a:t>Metodologia</a:t>
            </a:r>
            <a:endParaRPr lang="pt-BR" sz="4000" b="1" i="0" baseline="0" dirty="0" smtClean="0"/>
          </a:p>
          <a:p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/>
              <a:t>4</a:t>
            </a:r>
            <a:r>
              <a:rPr lang="pt-BR" sz="4000" b="1" dirty="0" smtClean="0"/>
              <a:t>. </a:t>
            </a:r>
            <a:r>
              <a:rPr lang="pt-BR" sz="4000" b="1" dirty="0" smtClean="0"/>
              <a:t>Resultados</a:t>
            </a:r>
            <a:endParaRPr lang="pt-BR" sz="4000" b="1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</a:t>
            </a:r>
            <a:r>
              <a:rPr lang="pt-BR" sz="2800" baseline="0" dirty="0" smtClean="0"/>
              <a:t>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no no no no no no no no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no no no no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 </a:t>
            </a: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</a:t>
            </a: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/>
              <a:t>no </a:t>
            </a:r>
            <a:r>
              <a:rPr lang="pt-BR" sz="2800" dirty="0"/>
              <a:t>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algn="just">
              <a:defRPr/>
            </a:pP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 </a:t>
            </a:r>
            <a:r>
              <a:rPr lang="pt-BR" sz="2800" dirty="0" err="1"/>
              <a:t>Nonono</a:t>
            </a:r>
            <a:r>
              <a:rPr lang="pt-BR" sz="2800" dirty="0"/>
              <a:t> no non </a:t>
            </a:r>
            <a:r>
              <a:rPr lang="pt-BR" sz="2800" dirty="0" err="1"/>
              <a:t>on</a:t>
            </a:r>
            <a:r>
              <a:rPr lang="pt-BR" sz="2800" dirty="0"/>
              <a:t> nono no no no no no no no no no </a:t>
            </a:r>
            <a:r>
              <a:rPr lang="pt-BR" sz="2800" dirty="0" err="1"/>
              <a:t>n</a:t>
            </a:r>
            <a:r>
              <a:rPr lang="pt-BR" sz="2800" dirty="0"/>
              <a:t> no </a:t>
            </a:r>
            <a:r>
              <a:rPr lang="pt-BR" sz="2800" dirty="0" err="1"/>
              <a:t>nononono</a:t>
            </a:r>
            <a:r>
              <a:rPr lang="pt-BR" sz="2800" dirty="0"/>
              <a:t> no no no no no non o non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o non o.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/>
              <a:t>Referências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smtClean="0"/>
              <a:t>Segundo as  normas da ABNT;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o.;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o;</a:t>
            </a:r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aseline="0" dirty="0" smtClean="0"/>
          </a:p>
          <a:p>
            <a:pPr marL="0" marR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aseline="0" dirty="0" err="1" smtClean="0"/>
              <a:t>Nonono</a:t>
            </a:r>
            <a:r>
              <a:rPr lang="pt-BR" sz="2800" baseline="0" dirty="0" smtClean="0"/>
              <a:t> no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nono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 no </a:t>
            </a:r>
            <a:r>
              <a:rPr lang="pt-BR" sz="2800" baseline="0" dirty="0" err="1" smtClean="0"/>
              <a:t>nononono</a:t>
            </a:r>
            <a:r>
              <a:rPr lang="pt-BR" sz="2800" baseline="0" dirty="0" smtClean="0"/>
              <a:t> no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no</a:t>
            </a:r>
            <a:r>
              <a:rPr lang="pt-BR" sz="2800" baseline="0" dirty="0" smtClean="0"/>
              <a:t> non o non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</a:t>
            </a:r>
            <a:r>
              <a:rPr lang="pt-BR" sz="2800" baseline="0" dirty="0" err="1" smtClean="0"/>
              <a:t>on</a:t>
            </a:r>
            <a:r>
              <a:rPr lang="pt-BR" sz="2800" baseline="0" dirty="0" smtClean="0"/>
              <a:t> o non o;</a:t>
            </a:r>
            <a:endParaRPr lang="pt-BR" sz="2800" dirty="0"/>
          </a:p>
        </p:txBody>
      </p:sp>
      <p:sp>
        <p:nvSpPr>
          <p:cNvPr id="5" name="Espaço Reservado para Título 1"/>
          <p:cNvSpPr txBox="1">
            <a:spLocks/>
          </p:cNvSpPr>
          <p:nvPr/>
        </p:nvSpPr>
        <p:spPr>
          <a:xfrm>
            <a:off x="1008337" y="6841060"/>
            <a:ext cx="30675408" cy="1584176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 fontScale="92500" lnSpcReduction="20000"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7200" b="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3900" b="1" dirty="0" smtClean="0">
                <a:effectLst/>
              </a:rPr>
              <a:t>Nome do Autor e SOBRENOME</a:t>
            </a:r>
            <a:r>
              <a:rPr lang="pt-BR" sz="3900" b="1" baseline="30000" dirty="0" smtClean="0">
                <a:effectLst/>
              </a:rPr>
              <a:t>1</a:t>
            </a:r>
            <a:r>
              <a:rPr lang="pt-BR" sz="3900" b="1" dirty="0" smtClean="0">
                <a:effectLst/>
              </a:rPr>
              <a:t>; Nome do Autor e SOBRENOME</a:t>
            </a:r>
            <a:r>
              <a:rPr lang="pt-BR" sz="3900" b="1" baseline="30000" dirty="0" smtClean="0">
                <a:effectLst/>
              </a:rPr>
              <a:t>1</a:t>
            </a:r>
            <a:r>
              <a:rPr lang="pt-BR" sz="3900" b="1" dirty="0" smtClean="0">
                <a:effectLst/>
              </a:rPr>
              <a:t>; Nome do Autor e SOBRENOME</a:t>
            </a:r>
            <a:r>
              <a:rPr lang="pt-BR" sz="3900" b="1" baseline="30000" dirty="0" smtClean="0">
                <a:effectLst/>
              </a:rPr>
              <a:t>2</a:t>
            </a:r>
            <a:endParaRPr lang="pt-BR" sz="3900" b="1" dirty="0" smtClean="0">
              <a:effectLst/>
            </a:endParaRPr>
          </a:p>
          <a:p>
            <a:r>
              <a:rPr lang="pt-BR" sz="2800" b="1" dirty="0" smtClean="0">
                <a:effectLst/>
              </a:rPr>
              <a:t> 1 – Instituição do</a:t>
            </a:r>
            <a:r>
              <a:rPr lang="pt-BR" sz="2800" b="1" baseline="0" dirty="0" smtClean="0">
                <a:effectLst/>
              </a:rPr>
              <a:t> Primeiro e Segundo Autor - e</a:t>
            </a:r>
            <a:r>
              <a:rPr lang="pt-BR" sz="2800" b="1" dirty="0" smtClean="0">
                <a:effectLst/>
              </a:rPr>
              <a:t>-mail@de.cada.um</a:t>
            </a:r>
          </a:p>
          <a:p>
            <a:r>
              <a:rPr lang="pt-BR" sz="2800" b="1" dirty="0" smtClean="0">
                <a:effectLst/>
              </a:rPr>
              <a:t>2 – Instituição do Terceiro Autor  - </a:t>
            </a:r>
            <a:r>
              <a:rPr lang="pt-BR" sz="2800" b="1" dirty="0" err="1" smtClean="0">
                <a:effectLst/>
              </a:rPr>
              <a:t>e-mail@do.autor</a:t>
            </a:r>
            <a:endParaRPr lang="pt-BR" sz="2800" b="1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61" y="24627036"/>
            <a:ext cx="14351000" cy="5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0536" y="10729492"/>
            <a:ext cx="6658229" cy="604867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63004"/>
              </p:ext>
            </p:extLst>
          </p:nvPr>
        </p:nvGraphicFramePr>
        <p:xfrm>
          <a:off x="17138129" y="19370452"/>
          <a:ext cx="14329592" cy="76088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82398"/>
                <a:gridCol w="3582398"/>
                <a:gridCol w="3582398"/>
                <a:gridCol w="3582398"/>
              </a:tblGrid>
              <a:tr h="951106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951106"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13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1027</Words>
  <Application>Microsoft Macintosh PowerPoint</Application>
  <PresentationFormat>Custom</PresentationFormat>
  <Paragraphs>106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Santos Silva Filho</dc:creator>
  <cp:lastModifiedBy>Geraldo Braz</cp:lastModifiedBy>
  <cp:revision>27</cp:revision>
  <dcterms:created xsi:type="dcterms:W3CDTF">2012-10-16T16:14:03Z</dcterms:created>
  <dcterms:modified xsi:type="dcterms:W3CDTF">2014-11-04T19:53:52Z</dcterms:modified>
</cp:coreProperties>
</file>